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D7C62-30F9-644E-A447-5D5A5D9FD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A09395-038B-FC40-9411-F9CE4339C2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822E9-063D-5549-980B-5A31F1959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E513B-798A-8B40-8FE1-C09478D39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D493F-A576-AA49-94D4-AA9D3970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8728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C5FB-C8F0-BA45-B0C2-242DE871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624150-BF97-9943-90B9-C115FBA7F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D0459-91E9-C541-8B3C-6ABB518FB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72A82-46C2-A841-886E-5320D44B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FB49A-C220-6A48-8010-6291DE01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422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B141A-BB5E-5A44-8AD2-94A832498E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E8142C-9D16-EA40-8D3D-1E10F4F7F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4841B-43EF-AB45-8F2D-8892DA89F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BCF46-CB32-694E-A9BE-1E6F9F26D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B4CF8-B8EC-AE45-AED0-EE325E537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3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72D1-D860-4348-92B0-88FAF3490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90A25-9013-8E4F-B3EA-748B35AD7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57614-AC58-9D4A-9078-877870A21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AE35B-1681-454B-85A8-C3DC44F6E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2B480-E0BB-114A-A585-5BED4D5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265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0027-59BC-5449-BD51-54E437205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102B3-88E0-8E4B-A0E0-44D01942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B115A-4E34-D34E-AAEE-CFCD9B0A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061ED-C497-AA42-85FB-05E3E775E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21B18-2DEB-CF45-A0E8-CF930D13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2355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D161-0E39-4F48-ADD8-49BE371FB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B9A94-F9B1-8A45-8C9D-4CBE77E7F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0B810-BDF1-3047-8CC3-59267E708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A10E1-5F1E-4F4A-A502-CE41D047E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7B02D-13D4-EA4C-B4FC-3135566A3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8048B-DFDF-934C-9904-A8656386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374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CA49-4009-FF4D-8816-B55973BD9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256FF-5337-0F4C-BA32-A6CBF0BC7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7E608-7C53-B04D-AEC1-5837BEE5E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1CAAC-8245-8B41-A2C1-930557CC1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EF6480-A661-7D4A-A6FC-81C4C6B05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E3F8B-2D3E-5C4D-AB94-E44F71A7A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D04222-23F3-D748-864C-657B7C00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24F215-D6C8-A640-A77E-C1E1EDDA0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7257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065FA-71E2-B24C-8B53-8CCAA94A1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7FDB17-BA26-3744-B4C3-348BA89E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2582D1-A331-2A4F-AB8D-25F6E938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670E2-3B4D-BF40-8C7F-1996AA7E3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7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B120A-FEFB-8648-B2D7-E7002B2E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62F58-4541-F947-B326-E532BE71A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B0213-D541-9E4D-9905-AF4D43DF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1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93A2F-EC74-844D-8134-F304634DD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43537-59F6-7147-9D60-807DFBE42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A9B13-6EC7-DA44-898F-7C45AB9D8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DB79F-BB31-1D45-8DDE-37E1519FB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21EBD-0D89-2A42-8D02-17EA96B07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C7C1C-3D69-5B4F-9BB5-59977136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085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3295E-F3F7-3848-9149-59B1BB657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4A6574-A8BF-8B44-8E1D-7C329CC90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66A29-6909-484C-83D7-E5609CBD3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E598C-1308-A540-A824-E0F8B7868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A82B6-8C0B-774A-9934-84C2F7A59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4F0F5-1B03-D94C-A9B0-02C034B0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700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4CF74-5CD2-E943-B91C-CC82AF611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903FB-F4C1-6140-B78D-D502127B5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6AF66-7BDA-214D-8BFE-17CAA3D98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45D90-B450-1141-B0ED-DCF69639CBEC}" type="datetimeFigureOut">
              <a:rPr lang="de-DE" smtClean="0"/>
              <a:t>24.11.18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25601-F529-1144-8E6F-276A5E5F15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2ECAD-07B2-174D-BA75-414A630605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3CF4A-A74D-5247-99B3-0FAAC724A7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5678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DD2D0E-354E-E841-8951-C379FA6B3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74" y="906780"/>
            <a:ext cx="5778583" cy="46228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62114F-3F27-564A-BB5C-DA81DBEFD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769" y="603507"/>
            <a:ext cx="3606818" cy="28053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486B90-8A16-6A4F-B8C3-0C505A7F3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1769" y="3571186"/>
            <a:ext cx="3189303" cy="24805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F54D09-220C-7A41-8AB5-114650C5B2C1}"/>
              </a:ext>
            </a:extLst>
          </p:cNvPr>
          <p:cNvSpPr txBox="1"/>
          <p:nvPr/>
        </p:nvSpPr>
        <p:spPr>
          <a:xfrm>
            <a:off x="635621" y="234175"/>
            <a:ext cx="3425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D=0.1  St=2 Scan P</a:t>
            </a:r>
          </a:p>
        </p:txBody>
      </p:sp>
    </p:spTree>
    <p:extLst>
      <p:ext uri="{BB962C8B-B14F-4D97-AF65-F5344CB8AC3E}">
        <p14:creationId xmlns:p14="http://schemas.microsoft.com/office/powerpoint/2010/main" val="2883304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DA6B9E-A7DA-8A47-89C6-5018AB186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13" y="795647"/>
            <a:ext cx="5409353" cy="4207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A22E4C-490D-E24F-8C30-D01C8BF72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57" y="795647"/>
            <a:ext cx="5145408" cy="400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77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CD93F0-A665-BA45-8F22-A720ED871815}"/>
              </a:ext>
            </a:extLst>
          </p:cNvPr>
          <p:cNvSpPr txBox="1"/>
          <p:nvPr/>
        </p:nvSpPr>
        <p:spPr>
          <a:xfrm>
            <a:off x="635621" y="234175"/>
            <a:ext cx="3425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D=0.1  St=2 P=0.1250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B133D8-C9A5-4B4D-B752-4E99975BB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21" y="755806"/>
            <a:ext cx="5207618" cy="32547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8BB6A8-976D-FC4E-A090-D8EA78284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997" y="802784"/>
            <a:ext cx="5132453" cy="32077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CDDF4D-A36A-F346-98A6-886600D58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215" y="4010567"/>
            <a:ext cx="4279811" cy="27176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8AAB36-72A9-8641-A5BC-1FE5AA54D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9239" y="4078434"/>
            <a:ext cx="4066054" cy="258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76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17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2018-11-23T12:02:31Z</dcterms:created>
  <dcterms:modified xsi:type="dcterms:W3CDTF">2018-11-24T21:17:25Z</dcterms:modified>
</cp:coreProperties>
</file>

<file path=docProps/thumbnail.jpeg>
</file>